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3E2F"/>
    <a:srgbClr val="FFB4B4"/>
    <a:srgbClr val="00BFFF"/>
    <a:srgbClr val="00BFC0"/>
    <a:srgbClr val="E0A199"/>
    <a:srgbClr val="AE8673"/>
    <a:srgbClr val="00FF00"/>
    <a:srgbClr val="9D19F0"/>
    <a:srgbClr val="4169E1"/>
    <a:srgbClr val="416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9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2"/>
          <p:cNvPicPr>
            <a:picLocks noChangeAspect="1"/>
          </p:cNvPicPr>
          <p:nvPr/>
        </p:nvPicPr>
        <p:blipFill>
          <a:blip r:embed="rId1"/>
          <a:srcRect l="11330" t="18766" r="11593" b="21694"/>
          <a:stretch>
            <a:fillRect/>
          </a:stretch>
        </p:blipFill>
        <p:spPr>
          <a:xfrm>
            <a:off x="0" y="0"/>
            <a:ext cx="6847840" cy="68453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84520" y="1278255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2"/>
          <p:cNvPicPr>
            <a:picLocks noChangeAspect="1"/>
          </p:cNvPicPr>
          <p:nvPr/>
        </p:nvPicPr>
        <p:blipFill>
          <a:blip r:embed="rId1"/>
          <a:srcRect l="11059" t="21434" r="13520" b="22942"/>
          <a:stretch>
            <a:fillRect/>
          </a:stretch>
        </p:blipFill>
        <p:spPr>
          <a:xfrm>
            <a:off x="-635" y="136525"/>
            <a:ext cx="6049645" cy="656717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53125" y="136525"/>
            <a:ext cx="2163445" cy="1545590"/>
            <a:chOff x="8245" y="4070"/>
            <a:chExt cx="3407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43" cy="1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1"/>
          <p:cNvPicPr>
            <a:picLocks noChangeAspect="1"/>
          </p:cNvPicPr>
          <p:nvPr/>
        </p:nvPicPr>
        <p:blipFill>
          <a:blip r:embed="rId1"/>
          <a:srcRect l="11328" t="20086" r="14296" b="22942"/>
          <a:stretch>
            <a:fillRect/>
          </a:stretch>
        </p:blipFill>
        <p:spPr>
          <a:xfrm>
            <a:off x="0" y="140970"/>
            <a:ext cx="5958205" cy="66300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0"/>
          <p:cNvPicPr>
            <a:picLocks noChangeAspect="1"/>
          </p:cNvPicPr>
          <p:nvPr/>
        </p:nvPicPr>
        <p:blipFill>
          <a:blip r:embed="rId1"/>
          <a:srcRect l="11662" t="12050" r="11677" b="29161"/>
          <a:stretch>
            <a:fillRect/>
          </a:stretch>
        </p:blipFill>
        <p:spPr>
          <a:xfrm>
            <a:off x="152400" y="0"/>
            <a:ext cx="6894195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1709" t="9940" r="11567" b="31366"/>
          <a:stretch>
            <a:fillRect/>
          </a:stretch>
        </p:blipFill>
        <p:spPr>
          <a:xfrm>
            <a:off x="148590" y="0"/>
            <a:ext cx="690245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3"/>
          <p:cNvPicPr>
            <a:picLocks noChangeAspect="1"/>
          </p:cNvPicPr>
          <p:nvPr/>
        </p:nvPicPr>
        <p:blipFill>
          <a:blip r:embed="rId1"/>
          <a:srcRect l="11667" t="9570" r="11468" b="31096"/>
          <a:stretch>
            <a:fillRect/>
          </a:stretch>
        </p:blipFill>
        <p:spPr>
          <a:xfrm>
            <a:off x="0" y="0"/>
            <a:ext cx="6850380" cy="68433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8" name="组合 7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4"/>
          <p:cNvPicPr>
            <a:picLocks noChangeAspect="1"/>
          </p:cNvPicPr>
          <p:nvPr/>
        </p:nvPicPr>
        <p:blipFill>
          <a:blip r:embed="rId1"/>
          <a:srcRect l="11468" t="9617" r="11567" b="31268"/>
          <a:stretch>
            <a:fillRect/>
          </a:stretch>
        </p:blipFill>
        <p:spPr>
          <a:xfrm>
            <a:off x="0" y="0"/>
            <a:ext cx="687451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5"/>
          <p:cNvPicPr>
            <a:picLocks noChangeAspect="1"/>
          </p:cNvPicPr>
          <p:nvPr/>
        </p:nvPicPr>
        <p:blipFill>
          <a:blip r:embed="rId1"/>
          <a:srcRect l="11577" t="9416" r="11567" b="31180"/>
          <a:stretch>
            <a:fillRect/>
          </a:stretch>
        </p:blipFill>
        <p:spPr>
          <a:xfrm>
            <a:off x="0" y="0"/>
            <a:ext cx="6842125" cy="68440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1660" y="12433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6"/>
          <p:cNvPicPr>
            <a:picLocks noChangeAspect="1"/>
          </p:cNvPicPr>
          <p:nvPr/>
        </p:nvPicPr>
        <p:blipFill>
          <a:blip r:embed="rId1"/>
          <a:srcRect l="11258" t="9962" r="11577" b="31180"/>
          <a:stretch>
            <a:fillRect/>
          </a:stretch>
        </p:blipFill>
        <p:spPr>
          <a:xfrm>
            <a:off x="0" y="0"/>
            <a:ext cx="6934835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7"/>
          <p:cNvPicPr>
            <a:picLocks noChangeAspect="1"/>
          </p:cNvPicPr>
          <p:nvPr/>
        </p:nvPicPr>
        <p:blipFill>
          <a:blip r:embed="rId1"/>
          <a:srcRect l="11059" t="10671" r="14028" b="33867"/>
          <a:stretch>
            <a:fillRect/>
          </a:stretch>
        </p:blipFill>
        <p:spPr>
          <a:xfrm>
            <a:off x="0" y="140970"/>
            <a:ext cx="5911215" cy="644271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221" t="19855" r="11019" b="21972"/>
          <a:stretch>
            <a:fillRect/>
          </a:stretch>
        </p:blipFill>
        <p:spPr>
          <a:xfrm>
            <a:off x="158750" y="0"/>
            <a:ext cx="688213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3"/>
          <p:cNvPicPr>
            <a:picLocks noChangeAspect="1"/>
          </p:cNvPicPr>
          <p:nvPr/>
        </p:nvPicPr>
        <p:blipFill>
          <a:blip r:embed="rId1"/>
          <a:srcRect l="10700" t="19286" r="11119" b="21318"/>
          <a:stretch>
            <a:fillRect/>
          </a:stretch>
        </p:blipFill>
        <p:spPr>
          <a:xfrm>
            <a:off x="118745" y="-5080"/>
            <a:ext cx="696150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1228" t="17907" r="11328" b="21487"/>
          <a:stretch>
            <a:fillRect/>
          </a:stretch>
        </p:blipFill>
        <p:spPr>
          <a:xfrm>
            <a:off x="100330" y="0"/>
            <a:ext cx="6753860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91505" y="1338580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328" t="19201" r="11228" b="21564"/>
          <a:stretch>
            <a:fillRect/>
          </a:stretch>
        </p:blipFill>
        <p:spPr>
          <a:xfrm>
            <a:off x="0" y="0"/>
            <a:ext cx="6915150" cy="68446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37810" y="1363980"/>
            <a:ext cx="1680210" cy="645160"/>
            <a:chOff x="8406" y="2148"/>
            <a:chExt cx="2646" cy="1016"/>
          </a:xfrm>
        </p:grpSpPr>
        <p:sp>
          <p:nvSpPr>
            <p:cNvPr id="6" name="矩形 5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00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44" y="2148"/>
              <a:ext cx="22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(Imputation)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37810" y="1939290"/>
            <a:ext cx="1845310" cy="645160"/>
            <a:chOff x="8406" y="2148"/>
            <a:chExt cx="2906" cy="1016"/>
          </a:xfrm>
        </p:grpSpPr>
        <p:sp>
          <p:nvSpPr>
            <p:cNvPr id="9" name="矩形 8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8B3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44" y="2148"/>
              <a:ext cx="24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(Observation)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5575" y="2584450"/>
            <a:ext cx="2162810" cy="1321435"/>
            <a:chOff x="8245" y="4070"/>
            <a:chExt cx="3406" cy="2081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Simulated in Beds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" y="4703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6"/>
          <p:cNvPicPr>
            <a:picLocks noChangeAspect="1"/>
          </p:cNvPicPr>
          <p:nvPr/>
        </p:nvPicPr>
        <p:blipFill>
          <a:blip r:embed="rId1"/>
          <a:srcRect l="11616" t="18936" r="10959" b="21526"/>
          <a:stretch>
            <a:fillRect/>
          </a:stretch>
        </p:blipFill>
        <p:spPr>
          <a:xfrm>
            <a:off x="0" y="0"/>
            <a:ext cx="6872605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5" name="组合 4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4"/>
          <p:cNvPicPr>
            <a:picLocks noChangeAspect="1"/>
          </p:cNvPicPr>
          <p:nvPr/>
        </p:nvPicPr>
        <p:blipFill>
          <a:blip r:embed="rId1"/>
          <a:srcRect l="11671" t="19406" r="11169" b="21631"/>
          <a:stretch>
            <a:fillRect/>
          </a:stretch>
        </p:blipFill>
        <p:spPr>
          <a:xfrm>
            <a:off x="0" y="0"/>
            <a:ext cx="6906895" cy="6830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655" t="19505" r="11159" b="21526"/>
          <a:stretch>
            <a:fillRect/>
          </a:stretch>
        </p:blipFill>
        <p:spPr>
          <a:xfrm>
            <a:off x="0" y="0"/>
            <a:ext cx="6916420" cy="683958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9280" y="1132205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0"/>
          <p:cNvPicPr>
            <a:picLocks noChangeAspect="1"/>
          </p:cNvPicPr>
          <p:nvPr/>
        </p:nvPicPr>
        <p:blipFill>
          <a:blip r:embed="rId1"/>
          <a:srcRect l="11577" t="18331" r="11468" b="21364"/>
          <a:stretch>
            <a:fillRect/>
          </a:stretch>
        </p:blipFill>
        <p:spPr>
          <a:xfrm>
            <a:off x="0" y="0"/>
            <a:ext cx="6743700" cy="68389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77205" y="12560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WPS 演示</Application>
  <PresentationFormat>宽屏</PresentationFormat>
  <Paragraphs>71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方正书宋_GBK</vt:lpstr>
      <vt:lpstr>Wingdings</vt:lpstr>
      <vt:lpstr>Times New Roman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Arial Rounded MT Bold</vt:lpstr>
      <vt:lpstr>Arial Hebrew Regular</vt:lpstr>
      <vt:lpstr>Arial Regular</vt:lpstr>
      <vt:lpstr>Apple Color Emoji</vt:lpstr>
      <vt:lpstr>Times New Roman Regular</vt:lpstr>
      <vt:lpstr>华文宋体</vt:lpstr>
      <vt:lpstr>凌慧体-简</vt:lpstr>
      <vt:lpstr>Xingkai TC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wanghanlin</cp:lastModifiedBy>
  <cp:revision>22</cp:revision>
  <dcterms:created xsi:type="dcterms:W3CDTF">2021-08-29T06:35:54Z</dcterms:created>
  <dcterms:modified xsi:type="dcterms:W3CDTF">2021-08-29T06:35:54Z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FF2BA4F2E8CE4D3E8FF09CB2AA300D12</vt:lpwstr>
  </property>
</Properties>
</file>